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19/11/2025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Arial</vt:lpstr>
      <vt:lpstr>Poppins SemiBold</vt:lpstr>
      <vt:lpstr>Calibri Light</vt:lpstr>
      <vt:lpstr>Poppins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16</cp:revision>
  <dcterms:created xsi:type="dcterms:W3CDTF">2025-10-19T11:28:07Z</dcterms:created>
  <dcterms:modified xsi:type="dcterms:W3CDTF">2025-11-19T11:49:09Z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